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2240" autoAdjust="0"/>
  </p:normalViewPr>
  <p:slideViewPr>
    <p:cSldViewPr snapToGrid="0">
      <p:cViewPr varScale="1">
        <p:scale>
          <a:sx n="80" d="100"/>
          <a:sy n="80" d="100"/>
        </p:scale>
        <p:origin x="691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EB07D03-5D27-4E43-BCC0-433F379C08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C77C24F-8AFA-4471-8B2F-B44B7DDF7D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546A28A-9EDE-44B1-BF1D-FB924954CB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E00CC87-9E24-459B-B732-720F877DDE8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37DE1-604B-4CB1-A8B7-A5968C93D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6611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891BD-CD17-4482-8090-19BF513EA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99382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2C92863-699A-426A-A7DD-E7271E285D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4700" indent="-296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2213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0050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7888" indent="-2381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05088" indent="-23812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2288" indent="-23812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9488" indent="-23812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6688" indent="-23812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6C61470-39F6-4438-B315-2F8080A42B05}" type="slidenum">
              <a:rPr lang="en-US" altLang="ja-JP" sz="1300" smtClean="0"/>
              <a:pPr>
                <a:spcBef>
                  <a:spcPct val="0"/>
                </a:spcBef>
              </a:pPr>
              <a:t>1</a:t>
            </a:fld>
            <a:endParaRPr lang="en-US" altLang="ja-JP" sz="13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BFDA03B2-AAAD-4CB4-9D76-A09240ED6E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967E51A6-53D7-45AF-B5FF-BC7AF900EC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D82C352-CF13-42E4-8F75-B861B44AA83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7090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85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15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99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18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44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43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790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49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451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21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D4ADCBF-0E49-4BA8-825A-D6C56EBE214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086858E-4EE9-4876-8CAC-B346B338E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297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正方形/長方形 4">
            <a:extLst>
              <a:ext uri="{FF2B5EF4-FFF2-40B4-BE49-F238E27FC236}">
                <a16:creationId xmlns:a16="http://schemas.microsoft.com/office/drawing/2014/main" id="{C6D04DF7-1D9A-4731-8F8E-F84A6B0E9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1622425"/>
            <a:ext cx="8642350" cy="437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ja-JP" altLang="en-U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B27D6A6D-7C94-4102-BC04-19BFAFD71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550" y="2901950"/>
            <a:ext cx="9620250" cy="20653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kumimoji="1"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日本遠隔医療学会スプリングカンファレンス</a:t>
            </a:r>
            <a:r>
              <a:rPr lang="en-US" altLang="ja-JP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2026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ja-JP" sz="2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筆頭発表者のＣＯＩ開示</a:t>
            </a:r>
            <a:endParaRPr lang="ja-JP" altLang="en-US" sz="2400" b="1" i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5">
            <a:extLst>
              <a:ext uri="{FF2B5EF4-FFF2-40B4-BE49-F238E27FC236}">
                <a16:creationId xmlns:a16="http://schemas.microsoft.com/office/drawing/2014/main" id="{2C70BF54-4DB9-4810-9128-21094F4A5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1122363"/>
            <a:ext cx="1038701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演題名：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400" dirty="0">
              <a:solidFill>
                <a:schemeClr val="accent2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defRPr/>
            </a:pP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○氏名</a:t>
            </a:r>
          </a:p>
          <a:p>
            <a:pPr>
              <a:defRPr/>
            </a:pP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所属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2400" b="1" dirty="0">
              <a:latin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400" dirty="0">
              <a:solidFill>
                <a:schemeClr val="accent2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F70EBA92-91D4-46B1-9ABE-5C1BD157C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5235575"/>
            <a:ext cx="9144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b="1" dirty="0">
              <a:solidFill>
                <a:schemeClr val="accent2"/>
              </a:solidFill>
              <a:latin typeface="+mn-lt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b="1" dirty="0">
                <a:solidFill>
                  <a:schemeClr val="accent2"/>
                </a:solidFill>
                <a:latin typeface="+mn-lt"/>
              </a:rPr>
              <a:t>　</a:t>
            </a: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演題発表に関連し、開示すべき</a:t>
            </a:r>
            <a:r>
              <a:rPr lang="en-US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関係にある企業・団体等はありません。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b="1" dirty="0">
              <a:solidFill>
                <a:schemeClr val="accent2"/>
              </a:solidFill>
              <a:latin typeface="+mn-lt"/>
            </a:endParaRPr>
          </a:p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400" b="1" i="1" dirty="0">
              <a:solidFill>
                <a:schemeClr val="accent2"/>
              </a:solidFill>
              <a:latin typeface="+mn-lt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b="1" dirty="0">
              <a:solidFill>
                <a:schemeClr val="accent2"/>
              </a:solidFill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26"/>
    </mc:Choice>
    <mc:Fallback xmlns="">
      <p:transition spd="slow" advTm="5826"/>
    </mc:Fallback>
  </mc:AlternateContent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937</TotalTime>
  <Words>40</Words>
  <Application>Microsoft Office PowerPoint</Application>
  <PresentationFormat>ワイド画面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ＭＳ ゴシック</vt:lpstr>
      <vt:lpstr>游ゴシック</vt:lpstr>
      <vt:lpstr>Calibri</vt:lpstr>
      <vt:lpstr>Calibri Light</vt:lpstr>
      <vt:lpstr>Times New Roman</vt:lpstr>
      <vt:lpstr>レトロスペクト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遠隔医療 （群馬県内事例）</dc:title>
  <dc:creator>鈴木 亮二</dc:creator>
  <cp:lastModifiedBy>NP Mizu</cp:lastModifiedBy>
  <cp:revision>316</cp:revision>
  <cp:lastPrinted>2021-11-15T02:15:55Z</cp:lastPrinted>
  <dcterms:created xsi:type="dcterms:W3CDTF">2021-10-06T01:24:33Z</dcterms:created>
  <dcterms:modified xsi:type="dcterms:W3CDTF">2025-12-17T01:15:09Z</dcterms:modified>
</cp:coreProperties>
</file>